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13"/>
  </p:notesMasterIdLst>
  <p:sldIdLst>
    <p:sldId id="256" r:id="rId2"/>
    <p:sldId id="257" r:id="rId3"/>
    <p:sldId id="265" r:id="rId4"/>
    <p:sldId id="266" r:id="rId5"/>
    <p:sldId id="267" r:id="rId6"/>
    <p:sldId id="268" r:id="rId7"/>
    <p:sldId id="269" r:id="rId8"/>
    <p:sldId id="270" r:id="rId9"/>
    <p:sldId id="271" r:id="rId10"/>
    <p:sldId id="272"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p:scale>
          <a:sx n="72" d="100"/>
          <a:sy n="72" d="100"/>
        </p:scale>
        <p:origin x="118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29386266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7/10/2020</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7/10/2020</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7/10/2020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7/10/2020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7/10/2020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7/10/2020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7/10/2020</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lnSpcReduction="10000"/>
          </a:bodyPr>
          <a:lstStyle/>
          <a:p>
            <a:r>
              <a:rPr lang="en-US" dirty="0"/>
              <a:t>Taylor K. McKenzie (Presenter)</a:t>
            </a:r>
          </a:p>
          <a:p>
            <a:r>
              <a:rPr lang="en-US" dirty="0"/>
              <a:t>Thomas D. Tarman</a:t>
            </a:r>
          </a:p>
          <a:p>
            <a:r>
              <a:rPr lang="en-US" dirty="0"/>
              <a:t>Christopher Lamb</a:t>
            </a:r>
          </a:p>
          <a:p>
            <a:endParaRPr lang="en-US" dirty="0"/>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3741</TotalTime>
  <Words>2522</Words>
  <Application>Microsoft Office PowerPoint</Application>
  <PresentationFormat>Widescreen</PresentationFormat>
  <Paragraphs>157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Cambria Math</vt:lpstr>
      <vt:lpstr>Garamond</vt:lpstr>
      <vt:lpstr>Gill Sans MT</vt:lpstr>
      <vt:lpstr>Trebuchet MS</vt:lpstr>
      <vt:lpstr>Sandia Theme (White Background)</vt:lpstr>
      <vt:lpstr>Uncertainty Quantification for Cyber-Physical PWR Experiments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150</cp:revision>
  <dcterms:created xsi:type="dcterms:W3CDTF">2017-10-14T01:15:26Z</dcterms:created>
  <dcterms:modified xsi:type="dcterms:W3CDTF">2020-07-10T18:33:17Z</dcterms:modified>
</cp:coreProperties>
</file>